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7" r:id="rId4"/>
    <p:sldId id="256" r:id="rId5"/>
    <p:sldId id="273" r:id="rId6"/>
    <p:sldId id="272" r:id="rId7"/>
    <p:sldId id="271" r:id="rId8"/>
    <p:sldId id="270" r:id="rId9"/>
    <p:sldId id="269" r:id="rId10"/>
    <p:sldId id="268" r:id="rId11"/>
    <p:sldId id="267" r:id="rId12"/>
    <p:sldId id="266" r:id="rId13"/>
    <p:sldId id="265" r:id="rId14"/>
    <p:sldId id="264" r:id="rId15"/>
    <p:sldId id="263" r:id="rId16"/>
    <p:sldId id="262" r:id="rId17"/>
    <p:sldId id="261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563065-4E54-4C4D-855A-97ED78453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86B6A2-5F39-4E47-86CD-567FF20BA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39A2EB-4D46-47DC-9D60-C3504D47F6BD}"/>
              </a:ext>
            </a:extLst>
          </p:cNvPr>
          <p:cNvSpPr txBox="1"/>
          <p:nvPr/>
        </p:nvSpPr>
        <p:spPr>
          <a:xfrm>
            <a:off x="1887527" y="72482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</a:rPr>
              <a:t>博伊阿姨的礼物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E3BEC4-598E-47B6-B25A-55069EA1B566}"/>
              </a:ext>
            </a:extLst>
          </p:cNvPr>
          <p:cNvSpPr txBox="1"/>
          <p:nvPr/>
        </p:nvSpPr>
        <p:spPr>
          <a:xfrm>
            <a:off x="626989" y="6476071"/>
            <a:ext cx="593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i="0">
                <a:effectLst/>
                <a:latin typeface="+mn-ea"/>
              </a:rPr>
              <a:t>Baeletsi Tsatsi, Ndumiso Nyoni, Bianca Wiesner</a:t>
            </a:r>
            <a:endParaRPr lang="zh-CN" altLang="en-US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12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192824-6C43-4B1E-9688-954F93A2D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12459A-5B02-4FF9-8785-1F5C6B296143}"/>
              </a:ext>
            </a:extLst>
          </p:cNvPr>
          <p:cNvSpPr txBox="1"/>
          <p:nvPr/>
        </p:nvSpPr>
        <p:spPr>
          <a:xfrm>
            <a:off x="774700" y="736600"/>
            <a:ext cx="6680199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“看呐，” 蕊对科帕诺说，“传统服饰！”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“嗯呐，你觉得博伊阿姨会给我们买传统服饰吗？”科帕诺问。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362B5B-040E-45C1-AF75-881957858123}"/>
              </a:ext>
            </a:extLst>
          </p:cNvPr>
          <p:cNvSpPr txBox="1"/>
          <p:nvPr/>
        </p:nvSpPr>
        <p:spPr>
          <a:xfrm rot="21171318">
            <a:off x="9028461" y="1544813"/>
            <a:ext cx="954107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+mn-ea"/>
              </a:rPr>
              <a:t>营业中</a:t>
            </a:r>
          </a:p>
        </p:txBody>
      </p:sp>
    </p:spTree>
    <p:extLst>
      <p:ext uri="{BB962C8B-B14F-4D97-AF65-F5344CB8AC3E}">
        <p14:creationId xmlns:p14="http://schemas.microsoft.com/office/powerpoint/2010/main" val="362881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3610C0-7F7B-4114-A85D-4FFE14E30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86A26B-5819-4409-A4E4-6DA79CFF7F0D}"/>
              </a:ext>
            </a:extLst>
          </p:cNvPr>
          <p:cNvSpPr txBox="1"/>
          <p:nvPr/>
        </p:nvSpPr>
        <p:spPr>
          <a:xfrm>
            <a:off x="7839076" y="803208"/>
            <a:ext cx="6181723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“哇，像是一个大型派对！”蕊和科帕诺说。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“可能你们的礼物会大声歌唱。”妈妈笑道。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“我们喜欢大声唱歌。”女孩们说。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32CBF0-F3AC-40FC-9A10-816EE32BCA7D}"/>
              </a:ext>
            </a:extLst>
          </p:cNvPr>
          <p:cNvSpPr txBox="1"/>
          <p:nvPr/>
        </p:nvSpPr>
        <p:spPr>
          <a:xfrm rot="21260983">
            <a:off x="5213350" y="2793999"/>
            <a:ext cx="954107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i="0">
                <a:solidFill>
                  <a:schemeClr val="bg1"/>
                </a:solidFill>
                <a:effectLst/>
                <a:latin typeface="+mn-ea"/>
              </a:rPr>
              <a:t>营业中</a:t>
            </a:r>
          </a:p>
        </p:txBody>
      </p:sp>
    </p:spTree>
    <p:extLst>
      <p:ext uri="{BB962C8B-B14F-4D97-AF65-F5344CB8AC3E}">
        <p14:creationId xmlns:p14="http://schemas.microsoft.com/office/powerpoint/2010/main" val="44304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C4C5D0-6879-46BC-961E-AFB78E80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C210BE-24B2-4B4C-9A7D-212A245E0795}"/>
              </a:ext>
            </a:extLst>
          </p:cNvPr>
          <p:cNvSpPr txBox="1"/>
          <p:nvPr/>
        </p:nvSpPr>
        <p:spPr>
          <a:xfrm>
            <a:off x="2029523" y="1371600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“我们到了！”妈妈说。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08705E-24AB-49FC-89E4-C2F257E25209}"/>
              </a:ext>
            </a:extLst>
          </p:cNvPr>
          <p:cNvSpPr txBox="1"/>
          <p:nvPr/>
        </p:nvSpPr>
        <p:spPr>
          <a:xfrm>
            <a:off x="11258924" y="1371600"/>
            <a:ext cx="1191352" cy="744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0" i="0">
                <a:solidFill>
                  <a:srgbClr val="25328D"/>
                </a:solidFill>
                <a:effectLst/>
                <a:latin typeface="+mn-ea"/>
              </a:rPr>
              <a:t>邮  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CFD400-C2B7-4FD5-92AC-925039CA6FD8}"/>
              </a:ext>
            </a:extLst>
          </p:cNvPr>
          <p:cNvSpPr txBox="1"/>
          <p:nvPr/>
        </p:nvSpPr>
        <p:spPr>
          <a:xfrm rot="21198027">
            <a:off x="11854600" y="3506787"/>
            <a:ext cx="723275" cy="37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0" i="0">
                <a:solidFill>
                  <a:schemeClr val="bg1"/>
                </a:solidFill>
                <a:effectLst/>
                <a:latin typeface="+mn-ea"/>
              </a:rPr>
              <a:t>营业中</a:t>
            </a:r>
          </a:p>
        </p:txBody>
      </p:sp>
    </p:spTree>
    <p:extLst>
      <p:ext uri="{BB962C8B-B14F-4D97-AF65-F5344CB8AC3E}">
        <p14:creationId xmlns:p14="http://schemas.microsoft.com/office/powerpoint/2010/main" val="140194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AE99B5-FFED-4997-AB84-D45026EC0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A8340A-93E4-4ED2-A757-7A66F935EA55}"/>
              </a:ext>
            </a:extLst>
          </p:cNvPr>
          <p:cNvSpPr txBox="1"/>
          <p:nvPr/>
        </p:nvSpPr>
        <p:spPr>
          <a:xfrm rot="1687511">
            <a:off x="4474634" y="1490133"/>
            <a:ext cx="492443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559300-50BC-489F-B935-9E95742EBFE4}"/>
              </a:ext>
            </a:extLst>
          </p:cNvPr>
          <p:cNvSpPr txBox="1"/>
          <p:nvPr/>
        </p:nvSpPr>
        <p:spPr>
          <a:xfrm rot="1894690">
            <a:off x="5723468" y="5376334"/>
            <a:ext cx="492443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CD3178-0E19-4B39-B342-D57FA6D225CB}"/>
              </a:ext>
            </a:extLst>
          </p:cNvPr>
          <p:cNvSpPr txBox="1"/>
          <p:nvPr/>
        </p:nvSpPr>
        <p:spPr>
          <a:xfrm>
            <a:off x="8034755" y="539835"/>
            <a:ext cx="6133171" cy="612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“你觉得礼物会像我们看到的建筑那样高吗？”蕊问。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“不。”科帕诺说。蕊拿着​​盒子闻了闻。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“你觉得会是好吃的吗？”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“不。”蕊说。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科帕诺再摇了摇盒子。“不是刚才路上我们看到的那种大扬声器。”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“我也不觉得会是传统服饰。”蕊说。</a:t>
            </a:r>
          </a:p>
        </p:txBody>
      </p:sp>
    </p:spTree>
    <p:extLst>
      <p:ext uri="{BB962C8B-B14F-4D97-AF65-F5344CB8AC3E}">
        <p14:creationId xmlns:p14="http://schemas.microsoft.com/office/powerpoint/2010/main" val="106422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19C6B0-8160-46B0-8418-C5B08F198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624966-5FCB-4288-B6D4-8CA8A52DEF96}"/>
              </a:ext>
            </a:extLst>
          </p:cNvPr>
          <p:cNvSpPr txBox="1"/>
          <p:nvPr/>
        </p:nvSpPr>
        <p:spPr>
          <a:xfrm>
            <a:off x="1567049" y="3032825"/>
            <a:ext cx="3774386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科帕诺和蕊坐在邮局的地上，打开了礼物盒。</a:t>
            </a:r>
          </a:p>
        </p:txBody>
      </p:sp>
    </p:spTree>
    <p:extLst>
      <p:ext uri="{BB962C8B-B14F-4D97-AF65-F5344CB8AC3E}">
        <p14:creationId xmlns:p14="http://schemas.microsoft.com/office/powerpoint/2010/main" val="219716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CB4315-8A40-46FB-85C3-54E3E2903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7C3289-7F9C-4443-92CC-A939747CF15C}"/>
              </a:ext>
            </a:extLst>
          </p:cNvPr>
          <p:cNvSpPr txBox="1"/>
          <p:nvPr/>
        </p:nvSpPr>
        <p:spPr>
          <a:xfrm>
            <a:off x="758282" y="3724507"/>
            <a:ext cx="5724644" cy="279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“是马赛娃娃。”妈妈说。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“从肯尼亚来的马赛娃娃。”科帕诺说。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“我们喜欢这些娃娃！”蕊说。</a:t>
            </a:r>
          </a:p>
        </p:txBody>
      </p:sp>
    </p:spTree>
    <p:extLst>
      <p:ext uri="{BB962C8B-B14F-4D97-AF65-F5344CB8AC3E}">
        <p14:creationId xmlns:p14="http://schemas.microsoft.com/office/powerpoint/2010/main" val="59809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05C51F-D31E-49DF-8DA1-553133E2E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BDA0AE-6204-4A35-BFD3-D77F7302285E}"/>
              </a:ext>
            </a:extLst>
          </p:cNvPr>
          <p:cNvSpPr txBox="1"/>
          <p:nvPr/>
        </p:nvSpPr>
        <p:spPr>
          <a:xfrm>
            <a:off x="7850459" y="5765180"/>
            <a:ext cx="5776331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妈妈给女孩们照了一张照片，然后发给了博伊阿姨。</a:t>
            </a:r>
          </a:p>
        </p:txBody>
      </p:sp>
    </p:spTree>
    <p:extLst>
      <p:ext uri="{BB962C8B-B14F-4D97-AF65-F5344CB8AC3E}">
        <p14:creationId xmlns:p14="http://schemas.microsoft.com/office/powerpoint/2010/main" val="395442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7ED647-DACD-4FD4-8F36-26F17A38F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6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49248D-B99E-4914-9ED3-FB5B30BD3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2271E9-3588-4585-ABBF-29D41C2CA606}"/>
              </a:ext>
            </a:extLst>
          </p:cNvPr>
          <p:cNvSpPr txBox="1"/>
          <p:nvPr/>
        </p:nvSpPr>
        <p:spPr>
          <a:xfrm>
            <a:off x="9930050" y="21844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+mn-ea"/>
              </a:rPr>
              <a:t>这本书属于</a:t>
            </a:r>
            <a:endParaRPr lang="zh-CN" altLang="en-US" sz="2400" b="0" i="0">
              <a:effectLst/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547B7A-A100-419E-ABBA-E1C41D580F74}"/>
              </a:ext>
            </a:extLst>
          </p:cNvPr>
          <p:cNvSpPr txBox="1"/>
          <p:nvPr/>
        </p:nvSpPr>
        <p:spPr>
          <a:xfrm>
            <a:off x="9083664" y="76903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博伊阿姨的礼物</a:t>
            </a:r>
          </a:p>
        </p:txBody>
      </p:sp>
    </p:spTree>
    <p:extLst>
      <p:ext uri="{BB962C8B-B14F-4D97-AF65-F5344CB8AC3E}">
        <p14:creationId xmlns:p14="http://schemas.microsoft.com/office/powerpoint/2010/main" val="396826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9266A7-E7DD-4B27-8AAF-79BCC692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96834591-BD80-4947-A0C4-5B8B719B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CEB288-635A-4327-8C5B-A87A344CD0EF}"/>
              </a:ext>
            </a:extLst>
          </p:cNvPr>
          <p:cNvSpPr txBox="1"/>
          <p:nvPr/>
        </p:nvSpPr>
        <p:spPr>
          <a:xfrm>
            <a:off x="9291627" y="71212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</a:rPr>
              <a:t>博伊阿姨的礼物</a:t>
            </a:r>
          </a:p>
        </p:txBody>
      </p:sp>
    </p:spTree>
    <p:extLst>
      <p:ext uri="{BB962C8B-B14F-4D97-AF65-F5344CB8AC3E}">
        <p14:creationId xmlns:p14="http://schemas.microsoft.com/office/powerpoint/2010/main" val="45305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D21D78-DDB4-43B3-9F8C-8262AB434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FB08D7-73A5-4D6F-9540-65759BF7217C}"/>
              </a:ext>
            </a:extLst>
          </p:cNvPr>
          <p:cNvSpPr txBox="1"/>
          <p:nvPr/>
        </p:nvSpPr>
        <p:spPr>
          <a:xfrm>
            <a:off x="8420100" y="850900"/>
            <a:ext cx="449353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这是科帕诺和蕊第一次去镇上！</a:t>
            </a:r>
          </a:p>
        </p:txBody>
      </p:sp>
    </p:spTree>
    <p:extLst>
      <p:ext uri="{BB962C8B-B14F-4D97-AF65-F5344CB8AC3E}">
        <p14:creationId xmlns:p14="http://schemas.microsoft.com/office/powerpoint/2010/main" val="422021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7C77B9-FF89-4F4C-A857-DB2552174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784344-DF65-49AC-81B4-1410E8CC1BA6}"/>
              </a:ext>
            </a:extLst>
          </p:cNvPr>
          <p:cNvSpPr txBox="1"/>
          <p:nvPr/>
        </p:nvSpPr>
        <p:spPr>
          <a:xfrm>
            <a:off x="7823201" y="3041650"/>
            <a:ext cx="6121400" cy="390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“记着系上安全带！”妈妈说。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“博伊阿姨给你们准备了礼物，我们要去镇上的大邮局去取。”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“我们等不及啦！”女孩们兴奋地喊道，然后她们出发了。</a:t>
            </a:r>
            <a:endParaRPr lang="zh-CN" altLang="en-US" sz="2400" b="0" i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342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33FCB0-EFCA-41CE-AAD2-54509063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AB1F03-CDB2-493E-83F2-ACD25C392F7E}"/>
              </a:ext>
            </a:extLst>
          </p:cNvPr>
          <p:cNvSpPr txBox="1"/>
          <p:nvPr/>
        </p:nvSpPr>
        <p:spPr>
          <a:xfrm>
            <a:off x="7196137" y="977900"/>
            <a:ext cx="5479385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“我们走曼德拉大桥进镇。”妈妈说。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“曼德拉大桥！”科帕诺说。</a:t>
            </a:r>
          </a:p>
        </p:txBody>
      </p:sp>
    </p:spTree>
    <p:extLst>
      <p:ext uri="{BB962C8B-B14F-4D97-AF65-F5344CB8AC3E}">
        <p14:creationId xmlns:p14="http://schemas.microsoft.com/office/powerpoint/2010/main" val="796053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F81519-2D30-4DAD-BC03-7995DF126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CEE7E7-95A3-4A22-B16B-467D5AF802E5}"/>
              </a:ext>
            </a:extLst>
          </p:cNvPr>
          <p:cNvSpPr txBox="1"/>
          <p:nvPr/>
        </p:nvSpPr>
        <p:spPr>
          <a:xfrm>
            <a:off x="7391400" y="558800"/>
            <a:ext cx="6451599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“看呐，”蕊对科帕诺说，“好多高楼大厦！”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“嗯呐，你觉得我们的礼物也会很高吗？”科帕诺问。</a:t>
            </a:r>
          </a:p>
        </p:txBody>
      </p:sp>
    </p:spTree>
    <p:extLst>
      <p:ext uri="{BB962C8B-B14F-4D97-AF65-F5344CB8AC3E}">
        <p14:creationId xmlns:p14="http://schemas.microsoft.com/office/powerpoint/2010/main" val="222215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EF5645-0E05-4185-882D-58F4807B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F4471B-A840-46C5-AAF9-42B05CAF3441}"/>
              </a:ext>
            </a:extLst>
          </p:cNvPr>
          <p:cNvSpPr txBox="1"/>
          <p:nvPr/>
        </p:nvSpPr>
        <p:spPr>
          <a:xfrm>
            <a:off x="10121900" y="5638800"/>
            <a:ext cx="141577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solidFill>
                  <a:schemeClr val="bg1"/>
                </a:solidFill>
                <a:effectLst/>
                <a:latin typeface="+mn-ea"/>
              </a:rPr>
              <a:t>蔬菜水果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F70085-652F-4BE0-89E3-5D66C4B0DDED}"/>
              </a:ext>
            </a:extLst>
          </p:cNvPr>
          <p:cNvSpPr txBox="1"/>
          <p:nvPr/>
        </p:nvSpPr>
        <p:spPr>
          <a:xfrm>
            <a:off x="762001" y="508000"/>
            <a:ext cx="5842000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“看呐，”科帕诺对蕊说，“好多蔬菜水果！”</a:t>
            </a:r>
            <a:endParaRPr lang="en-US" altLang="zh-CN" sz="2400" b="0" i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0" i="0">
                <a:effectLst/>
                <a:latin typeface="+mn-ea"/>
              </a:rPr>
              <a:t>“嗯呐，你觉得我们的礼物会是好吃的吗？”蕊问。</a:t>
            </a:r>
          </a:p>
        </p:txBody>
      </p:sp>
    </p:spTree>
    <p:extLst>
      <p:ext uri="{BB962C8B-B14F-4D97-AF65-F5344CB8AC3E}">
        <p14:creationId xmlns:p14="http://schemas.microsoft.com/office/powerpoint/2010/main" val="1070074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b="0" i="0" smtClean="0">
            <a:effectLst/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407</Words>
  <Application>Microsoft Office PowerPoint</Application>
  <PresentationFormat>自定义</PresentationFormat>
  <Paragraphs>52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43</cp:revision>
  <dcterms:created xsi:type="dcterms:W3CDTF">2021-03-14T02:42:17Z</dcterms:created>
  <dcterms:modified xsi:type="dcterms:W3CDTF">2021-03-19T05:27:48Z</dcterms:modified>
</cp:coreProperties>
</file>